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 id="2147483706" r:id="rId5"/>
  </p:sldMasterIdLst>
  <p:notesMasterIdLst>
    <p:notesMasterId r:id="rId11"/>
  </p:notesMasterIdLst>
  <p:sldIdLst>
    <p:sldId id="262" r:id="rId6"/>
    <p:sldId id="257" r:id="rId7"/>
    <p:sldId id="258" r:id="rId8"/>
    <p:sldId id="259" r:id="rId9"/>
    <p:sldId id="261"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2A3A"/>
    <a:srgbClr val="8C7B21"/>
    <a:srgbClr val="E8B010"/>
    <a:srgbClr val="C41230"/>
    <a:srgbClr val="00281E"/>
    <a:srgbClr val="4452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278" autoAdjust="0"/>
    <p:restoredTop sz="94607" autoAdjust="0"/>
  </p:normalViewPr>
  <p:slideViewPr>
    <p:cSldViewPr snapToGrid="0">
      <p:cViewPr varScale="1">
        <p:scale>
          <a:sx n="64" d="100"/>
          <a:sy n="64" d="100"/>
        </p:scale>
        <p:origin x="1578" y="72"/>
      </p:cViewPr>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C1660D-CA43-4A10-B298-E299B3B54139}" type="datetimeFigureOut">
              <a:rPr lang="en-US" smtClean="0"/>
              <a:t>10/17/2023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876CD9-4E5E-40EF-963D-D098B5F3FB01}" type="slidenum">
              <a:rPr lang="en-US" smtClean="0"/>
              <a:t>‹#›</a:t>
            </a:fld>
            <a:endParaRPr lang="en-US"/>
          </a:p>
        </p:txBody>
      </p:sp>
    </p:spTree>
    <p:extLst>
      <p:ext uri="{BB962C8B-B14F-4D97-AF65-F5344CB8AC3E}">
        <p14:creationId xmlns:p14="http://schemas.microsoft.com/office/powerpoint/2010/main" val="36887213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ullet Point Slide">
    <p:spTree>
      <p:nvGrpSpPr>
        <p:cNvPr id="1" name=""/>
        <p:cNvGrpSpPr/>
        <p:nvPr/>
      </p:nvGrpSpPr>
      <p:grpSpPr>
        <a:xfrm>
          <a:off x="0" y="0"/>
          <a:ext cx="0" cy="0"/>
          <a:chOff x="0" y="0"/>
          <a:chExt cx="0" cy="0"/>
        </a:xfrm>
      </p:grpSpPr>
      <p:cxnSp>
        <p:nvCxnSpPr>
          <p:cNvPr id="9" name="Straight Connector 8"/>
          <p:cNvCxnSpPr/>
          <p:nvPr userDrawn="1"/>
        </p:nvCxnSpPr>
        <p:spPr>
          <a:xfrm>
            <a:off x="182880" y="1104735"/>
            <a:ext cx="8750105" cy="0"/>
          </a:xfrm>
          <a:prstGeom prst="line">
            <a:avLst/>
          </a:prstGeom>
          <a:ln w="12700">
            <a:solidFill>
              <a:srgbClr val="022A3A"/>
            </a:solidFill>
          </a:ln>
        </p:spPr>
        <p:style>
          <a:lnRef idx="1">
            <a:schemeClr val="accent1"/>
          </a:lnRef>
          <a:fillRef idx="0">
            <a:schemeClr val="accent1"/>
          </a:fillRef>
          <a:effectRef idx="0">
            <a:schemeClr val="accent1"/>
          </a:effectRef>
          <a:fontRef idx="minor">
            <a:schemeClr val="tx1"/>
          </a:fontRef>
        </p:style>
      </p:cxnSp>
      <p:sp>
        <p:nvSpPr>
          <p:cNvPr id="12" name="Content Placeholder 3"/>
          <p:cNvSpPr>
            <a:spLocks noGrp="1"/>
          </p:cNvSpPr>
          <p:nvPr>
            <p:ph sz="half" idx="2"/>
          </p:nvPr>
        </p:nvSpPr>
        <p:spPr>
          <a:xfrm>
            <a:off x="1141135" y="1251270"/>
            <a:ext cx="7791850" cy="492092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3">
            <a:extLst>
              <a:ext uri="{FF2B5EF4-FFF2-40B4-BE49-F238E27FC236}">
                <a16:creationId xmlns:a16="http://schemas.microsoft.com/office/drawing/2014/main" id="{59E11991-E642-BB4D-8EC7-88680E90682E}"/>
              </a:ext>
            </a:extLst>
          </p:cNvPr>
          <p:cNvSpPr>
            <a:spLocks noGrp="1"/>
          </p:cNvSpPr>
          <p:nvPr>
            <p:ph type="title"/>
          </p:nvPr>
        </p:nvSpPr>
        <p:spPr>
          <a:xfrm>
            <a:off x="1206453" y="211670"/>
            <a:ext cx="7726532" cy="893065"/>
          </a:xfrm>
          <a:prstGeom prst="rect">
            <a:avLst/>
          </a:prstGeom>
        </p:spPr>
        <p:txBody>
          <a:bodyPr lIns="0" tIns="0" rIns="0" bIns="0" anchor="ctr" anchorCtr="0"/>
          <a:lstStyle>
            <a:lvl1pPr>
              <a:defRPr>
                <a:solidFill>
                  <a:srgbClr val="022A3A"/>
                </a:solidFill>
              </a:defRPr>
            </a:lvl1pPr>
          </a:lstStyle>
          <a:p>
            <a:r>
              <a:rPr lang="en-US" dirty="0"/>
              <a:t>Click to edit Master title style</a:t>
            </a:r>
          </a:p>
        </p:txBody>
      </p:sp>
    </p:spTree>
    <p:extLst>
      <p:ext uri="{BB962C8B-B14F-4D97-AF65-F5344CB8AC3E}">
        <p14:creationId xmlns:p14="http://schemas.microsoft.com/office/powerpoint/2010/main" val="694425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Title/Closing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238910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mpare Bullets Slide">
    <p:spTree>
      <p:nvGrpSpPr>
        <p:cNvPr id="1" name=""/>
        <p:cNvGrpSpPr/>
        <p:nvPr/>
      </p:nvGrpSpPr>
      <p:grpSpPr>
        <a:xfrm>
          <a:off x="0" y="0"/>
          <a:ext cx="0" cy="0"/>
          <a:chOff x="0" y="0"/>
          <a:chExt cx="0" cy="0"/>
        </a:xfrm>
      </p:grpSpPr>
      <p:cxnSp>
        <p:nvCxnSpPr>
          <p:cNvPr id="8" name="Straight Connector 7"/>
          <p:cNvCxnSpPr/>
          <p:nvPr userDrawn="1"/>
        </p:nvCxnSpPr>
        <p:spPr>
          <a:xfrm>
            <a:off x="182880" y="1104735"/>
            <a:ext cx="8750105" cy="0"/>
          </a:xfrm>
          <a:prstGeom prst="line">
            <a:avLst/>
          </a:prstGeom>
          <a:ln w="12700">
            <a:solidFill>
              <a:srgbClr val="022A3A"/>
            </a:solidFill>
          </a:ln>
        </p:spPr>
        <p:style>
          <a:lnRef idx="1">
            <a:schemeClr val="accent1"/>
          </a:lnRef>
          <a:fillRef idx="0">
            <a:schemeClr val="accent1"/>
          </a:fillRef>
          <a:effectRef idx="0">
            <a:schemeClr val="accent1"/>
          </a:effectRef>
          <a:fontRef idx="minor">
            <a:schemeClr val="tx1"/>
          </a:fontRef>
        </p:style>
      </p:cxnSp>
      <p:sp>
        <p:nvSpPr>
          <p:cNvPr id="13" name="Content Placeholder 3"/>
          <p:cNvSpPr>
            <a:spLocks noGrp="1"/>
          </p:cNvSpPr>
          <p:nvPr>
            <p:ph sz="half" idx="2"/>
          </p:nvPr>
        </p:nvSpPr>
        <p:spPr>
          <a:xfrm>
            <a:off x="1046285" y="1251270"/>
            <a:ext cx="3868737" cy="492092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5"/>
          <p:cNvSpPr>
            <a:spLocks noGrp="1"/>
          </p:cNvSpPr>
          <p:nvPr>
            <p:ph sz="quarter" idx="4"/>
          </p:nvPr>
        </p:nvSpPr>
        <p:spPr>
          <a:xfrm>
            <a:off x="5045197" y="1251271"/>
            <a:ext cx="3887788" cy="492092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Title 3">
            <a:extLst>
              <a:ext uri="{FF2B5EF4-FFF2-40B4-BE49-F238E27FC236}">
                <a16:creationId xmlns:a16="http://schemas.microsoft.com/office/drawing/2014/main" id="{34402992-8BA1-694B-B678-4DB3BF7A89F9}"/>
              </a:ext>
            </a:extLst>
          </p:cNvPr>
          <p:cNvSpPr>
            <a:spLocks noGrp="1"/>
          </p:cNvSpPr>
          <p:nvPr>
            <p:ph type="title"/>
          </p:nvPr>
        </p:nvSpPr>
        <p:spPr>
          <a:xfrm>
            <a:off x="1206453" y="211670"/>
            <a:ext cx="7726532" cy="893065"/>
          </a:xfrm>
          <a:prstGeom prst="rect">
            <a:avLst/>
          </a:prstGeom>
        </p:spPr>
        <p:txBody>
          <a:bodyPr lIns="0" tIns="0" rIns="0" bIns="0" anchor="ctr" anchorCtr="0"/>
          <a:lstStyle>
            <a:lvl1pPr>
              <a:defRPr>
                <a:solidFill>
                  <a:srgbClr val="022A3A"/>
                </a:solidFill>
              </a:defRPr>
            </a:lvl1pPr>
          </a:lstStyle>
          <a:p>
            <a:r>
              <a:rPr lang="en-US" dirty="0"/>
              <a:t>Click to edit Master title style</a:t>
            </a:r>
          </a:p>
        </p:txBody>
      </p:sp>
    </p:spTree>
    <p:extLst>
      <p:ext uri="{BB962C8B-B14F-4D97-AF65-F5344CB8AC3E}">
        <p14:creationId xmlns:p14="http://schemas.microsoft.com/office/powerpoint/2010/main" val="3574437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46285" y="1271421"/>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46285" y="2095333"/>
            <a:ext cx="3868737" cy="409433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5045197" y="1271421"/>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45197" y="2095333"/>
            <a:ext cx="3887788" cy="409433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0" name="Straight Connector 9"/>
          <p:cNvCxnSpPr/>
          <p:nvPr userDrawn="1"/>
        </p:nvCxnSpPr>
        <p:spPr>
          <a:xfrm>
            <a:off x="182880" y="1104735"/>
            <a:ext cx="8750105" cy="0"/>
          </a:xfrm>
          <a:prstGeom prst="line">
            <a:avLst/>
          </a:prstGeom>
          <a:ln w="12700">
            <a:solidFill>
              <a:srgbClr val="022A3A"/>
            </a:solidFill>
          </a:ln>
        </p:spPr>
        <p:style>
          <a:lnRef idx="1">
            <a:schemeClr val="accent1"/>
          </a:lnRef>
          <a:fillRef idx="0">
            <a:schemeClr val="accent1"/>
          </a:fillRef>
          <a:effectRef idx="0">
            <a:schemeClr val="accent1"/>
          </a:effectRef>
          <a:fontRef idx="minor">
            <a:schemeClr val="tx1"/>
          </a:fontRef>
        </p:style>
      </p:cxnSp>
      <p:sp>
        <p:nvSpPr>
          <p:cNvPr id="8" name="Title 3">
            <a:extLst>
              <a:ext uri="{FF2B5EF4-FFF2-40B4-BE49-F238E27FC236}">
                <a16:creationId xmlns:a16="http://schemas.microsoft.com/office/drawing/2014/main" id="{4B72CDE1-5A45-5342-B506-B046A53C1C1E}"/>
              </a:ext>
            </a:extLst>
          </p:cNvPr>
          <p:cNvSpPr>
            <a:spLocks noGrp="1"/>
          </p:cNvSpPr>
          <p:nvPr>
            <p:ph type="title"/>
          </p:nvPr>
        </p:nvSpPr>
        <p:spPr>
          <a:xfrm>
            <a:off x="1206453" y="211670"/>
            <a:ext cx="7726532" cy="893065"/>
          </a:xfrm>
          <a:prstGeom prst="rect">
            <a:avLst/>
          </a:prstGeom>
        </p:spPr>
        <p:txBody>
          <a:bodyPr lIns="0" tIns="0" rIns="0" bIns="0" anchor="ctr" anchorCtr="0"/>
          <a:lstStyle>
            <a:lvl1pPr>
              <a:defRPr>
                <a:solidFill>
                  <a:srgbClr val="022A3A"/>
                </a:solidFill>
              </a:defRPr>
            </a:lvl1pPr>
          </a:lstStyle>
          <a:p>
            <a:r>
              <a:rPr lang="en-US" dirty="0"/>
              <a:t>Click to edit Master title style</a:t>
            </a:r>
          </a:p>
        </p:txBody>
      </p:sp>
    </p:spTree>
    <p:extLst>
      <p:ext uri="{BB962C8B-B14F-4D97-AF65-F5344CB8AC3E}">
        <p14:creationId xmlns:p14="http://schemas.microsoft.com/office/powerpoint/2010/main" val="2699483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Slide">
    <p:spTree>
      <p:nvGrpSpPr>
        <p:cNvPr id="1" name=""/>
        <p:cNvGrpSpPr/>
        <p:nvPr/>
      </p:nvGrpSpPr>
      <p:grpSpPr>
        <a:xfrm>
          <a:off x="0" y="0"/>
          <a:ext cx="0" cy="0"/>
          <a:chOff x="0" y="0"/>
          <a:chExt cx="0" cy="0"/>
        </a:xfrm>
      </p:grpSpPr>
      <p:cxnSp>
        <p:nvCxnSpPr>
          <p:cNvPr id="6" name="Straight Connector 5"/>
          <p:cNvCxnSpPr/>
          <p:nvPr userDrawn="1"/>
        </p:nvCxnSpPr>
        <p:spPr>
          <a:xfrm>
            <a:off x="182880" y="1104735"/>
            <a:ext cx="8750105" cy="0"/>
          </a:xfrm>
          <a:prstGeom prst="line">
            <a:avLst/>
          </a:prstGeom>
          <a:ln w="12700">
            <a:solidFill>
              <a:srgbClr val="022A3A"/>
            </a:solidFill>
          </a:ln>
        </p:spPr>
        <p:style>
          <a:lnRef idx="1">
            <a:schemeClr val="accent1"/>
          </a:lnRef>
          <a:fillRef idx="0">
            <a:schemeClr val="accent1"/>
          </a:fillRef>
          <a:effectRef idx="0">
            <a:schemeClr val="accent1"/>
          </a:effectRef>
          <a:fontRef idx="minor">
            <a:schemeClr val="tx1"/>
          </a:fontRef>
        </p:style>
      </p:cxnSp>
      <p:sp>
        <p:nvSpPr>
          <p:cNvPr id="7" name="Title Placeholder 1"/>
          <p:cNvSpPr txBox="1">
            <a:spLocks/>
          </p:cNvSpPr>
          <p:nvPr userDrawn="1"/>
        </p:nvSpPr>
        <p:spPr>
          <a:xfrm>
            <a:off x="1141135" y="219807"/>
            <a:ext cx="8002865" cy="88492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1" kern="1200">
                <a:solidFill>
                  <a:schemeClr val="tx1"/>
                </a:solidFill>
                <a:latin typeface="Arial" panose="020B0604020202020204" pitchFamily="34" charset="0"/>
                <a:ea typeface="+mj-ea"/>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4271396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618359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0192" y="1011115"/>
            <a:ext cx="2949575" cy="1600200"/>
          </a:xfrm>
          <a:prstGeom prst="rect">
            <a:avLst/>
          </a:prstGeo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4246684" y="1011116"/>
            <a:ext cx="4668715" cy="5403850"/>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1140192" y="2611315"/>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584431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246683" y="457200"/>
            <a:ext cx="4668715" cy="595776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8" name="Title 1"/>
          <p:cNvSpPr txBox="1">
            <a:spLocks/>
          </p:cNvSpPr>
          <p:nvPr userDrawn="1"/>
        </p:nvSpPr>
        <p:spPr>
          <a:xfrm>
            <a:off x="1140192" y="457200"/>
            <a:ext cx="2949575" cy="1591407"/>
          </a:xfrm>
          <a:prstGeom prst="rect">
            <a:avLst/>
          </a:prstGeom>
        </p:spPr>
        <p:txBody>
          <a:bodyPr anchor="b"/>
          <a:lstStyle>
            <a:lvl1pPr algn="l" defTabSz="914400" rtl="0" eaLnBrk="1" latinLnBrk="0" hangingPunct="1">
              <a:lnSpc>
                <a:spcPct val="90000"/>
              </a:lnSpc>
              <a:spcBef>
                <a:spcPct val="0"/>
              </a:spcBef>
              <a:buNone/>
              <a:defRPr sz="3200" b="1" kern="1200">
                <a:solidFill>
                  <a:schemeClr val="tx1"/>
                </a:solidFill>
                <a:latin typeface="Arial" panose="020B0604020202020204" pitchFamily="34" charset="0"/>
                <a:ea typeface="+mj-ea"/>
                <a:cs typeface="Arial" panose="020B0604020202020204" pitchFamily="34" charset="0"/>
              </a:defRPr>
            </a:lvl1pPr>
          </a:lstStyle>
          <a:p>
            <a:r>
              <a:rPr lang="en-US" dirty="0"/>
              <a:t>Click to edit Master title style</a:t>
            </a:r>
          </a:p>
        </p:txBody>
      </p:sp>
      <p:sp>
        <p:nvSpPr>
          <p:cNvPr id="10" name="Text Placeholder 3"/>
          <p:cNvSpPr>
            <a:spLocks noGrp="1"/>
          </p:cNvSpPr>
          <p:nvPr>
            <p:ph type="body" sz="half" idx="11"/>
          </p:nvPr>
        </p:nvSpPr>
        <p:spPr>
          <a:xfrm>
            <a:off x="1140192" y="2048607"/>
            <a:ext cx="2949575" cy="4366357"/>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198394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title"/>
          </p:nvPr>
        </p:nvSpPr>
        <p:spPr>
          <a:xfrm>
            <a:off x="237393" y="2417886"/>
            <a:ext cx="8686800" cy="1104734"/>
          </a:xfrm>
          <a:prstGeom prst="rect">
            <a:avLst/>
          </a:prstGeom>
        </p:spPr>
        <p:txBody>
          <a:bodyPr/>
          <a:lstStyle>
            <a:lvl1pPr algn="ctr">
              <a:defRPr sz="4800"/>
            </a:lvl1pPr>
          </a:lstStyle>
          <a:p>
            <a:r>
              <a:rPr lang="en-US" dirty="0"/>
              <a:t>Click to edit Master title style</a:t>
            </a:r>
          </a:p>
        </p:txBody>
      </p:sp>
      <p:sp>
        <p:nvSpPr>
          <p:cNvPr id="5" name="Text Placeholder 4"/>
          <p:cNvSpPr>
            <a:spLocks noGrp="1"/>
          </p:cNvSpPr>
          <p:nvPr>
            <p:ph type="body" sz="quarter" idx="10" hasCustomPrompt="1"/>
          </p:nvPr>
        </p:nvSpPr>
        <p:spPr>
          <a:xfrm>
            <a:off x="237394" y="4800601"/>
            <a:ext cx="8686800" cy="334107"/>
          </a:xfrm>
          <a:prstGeom prst="rect">
            <a:avLst/>
          </a:prstGeom>
        </p:spPr>
        <p:txBody>
          <a:bodyPr/>
          <a:lstStyle>
            <a:lvl1pPr algn="ctr">
              <a:defRPr sz="2400" baseline="0"/>
            </a:lvl1pPr>
          </a:lstStyle>
          <a:p>
            <a:pPr>
              <a:spcBef>
                <a:spcPts val="0"/>
              </a:spcBef>
            </a:pPr>
            <a:r>
              <a:rPr lang="en-US" dirty="0">
                <a:latin typeface="Arial" panose="020B0604020202020204" pitchFamily="34" charset="0"/>
                <a:cs typeface="Arial" panose="020B0604020202020204" pitchFamily="34" charset="0"/>
              </a:rPr>
              <a:t>Click to add Name</a:t>
            </a:r>
          </a:p>
        </p:txBody>
      </p:sp>
      <p:sp>
        <p:nvSpPr>
          <p:cNvPr id="8" name="Text Placeholder 7"/>
          <p:cNvSpPr>
            <a:spLocks noGrp="1"/>
          </p:cNvSpPr>
          <p:nvPr>
            <p:ph type="body" sz="quarter" idx="11" hasCustomPrompt="1"/>
          </p:nvPr>
        </p:nvSpPr>
        <p:spPr>
          <a:xfrm>
            <a:off x="237393" y="5134707"/>
            <a:ext cx="8686800" cy="570767"/>
          </a:xfrm>
          <a:prstGeom prst="rect">
            <a:avLst/>
          </a:prstGeom>
        </p:spPr>
        <p:txBody>
          <a:bodyPr/>
          <a:lstStyle>
            <a:lvl1pPr algn="ctr">
              <a:defRPr sz="2400"/>
            </a:lvl1pPr>
          </a:lstStyle>
          <a:p>
            <a:pPr>
              <a:spcBef>
                <a:spcPts val="0"/>
              </a:spcBef>
            </a:pPr>
            <a:r>
              <a:rPr lang="en-US" sz="1800" dirty="0">
                <a:latin typeface="Arial" panose="020B0604020202020204" pitchFamily="34" charset="0"/>
                <a:cs typeface="Arial" panose="020B0604020202020204" pitchFamily="34" charset="0"/>
              </a:rPr>
              <a:t>Click to add Title and Command</a:t>
            </a:r>
          </a:p>
        </p:txBody>
      </p:sp>
    </p:spTree>
    <p:extLst>
      <p:ext uri="{BB962C8B-B14F-4D97-AF65-F5344CB8AC3E}">
        <p14:creationId xmlns:p14="http://schemas.microsoft.com/office/powerpoint/2010/main" val="267282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w/Subtitle Slide">
    <p:spTree>
      <p:nvGrpSpPr>
        <p:cNvPr id="1" name=""/>
        <p:cNvGrpSpPr/>
        <p:nvPr/>
      </p:nvGrpSpPr>
      <p:grpSpPr>
        <a:xfrm>
          <a:off x="0" y="0"/>
          <a:ext cx="0" cy="0"/>
          <a:chOff x="0" y="0"/>
          <a:chExt cx="0" cy="0"/>
        </a:xfrm>
      </p:grpSpPr>
      <p:sp>
        <p:nvSpPr>
          <p:cNvPr id="5" name="Title 1"/>
          <p:cNvSpPr>
            <a:spLocks noGrp="1"/>
          </p:cNvSpPr>
          <p:nvPr>
            <p:ph type="ctrTitle"/>
          </p:nvPr>
        </p:nvSpPr>
        <p:spPr>
          <a:xfrm>
            <a:off x="237392" y="1122362"/>
            <a:ext cx="8686801" cy="2391751"/>
          </a:xfrm>
          <a:prstGeom prst="rect">
            <a:avLst/>
          </a:prstGeom>
        </p:spPr>
        <p:txBody>
          <a:bodyPr anchor="b">
            <a:normAutofit/>
          </a:bodyPr>
          <a:lstStyle>
            <a:lvl1pPr algn="ctr">
              <a:defRPr sz="4800"/>
            </a:lvl1pPr>
          </a:lstStyle>
          <a:p>
            <a:r>
              <a:rPr lang="en-US" dirty="0"/>
              <a:t>Click to edit Master title style</a:t>
            </a:r>
          </a:p>
        </p:txBody>
      </p:sp>
      <p:sp>
        <p:nvSpPr>
          <p:cNvPr id="6" name="Subtitle 2"/>
          <p:cNvSpPr>
            <a:spLocks noGrp="1"/>
          </p:cNvSpPr>
          <p:nvPr>
            <p:ph type="subTitle" idx="1"/>
          </p:nvPr>
        </p:nvSpPr>
        <p:spPr>
          <a:xfrm>
            <a:off x="237392" y="3514114"/>
            <a:ext cx="8686801" cy="1198564"/>
          </a:xfrm>
          <a:prstGeom prst="rect">
            <a:avLst/>
          </a:prstGeo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9" name="Text Placeholder 4"/>
          <p:cNvSpPr>
            <a:spLocks noGrp="1"/>
          </p:cNvSpPr>
          <p:nvPr>
            <p:ph type="body" sz="quarter" idx="10" hasCustomPrompt="1"/>
          </p:nvPr>
        </p:nvSpPr>
        <p:spPr>
          <a:xfrm>
            <a:off x="237394" y="4800601"/>
            <a:ext cx="8686800" cy="334107"/>
          </a:xfrm>
          <a:prstGeom prst="rect">
            <a:avLst/>
          </a:prstGeom>
        </p:spPr>
        <p:txBody>
          <a:bodyPr/>
          <a:lstStyle>
            <a:lvl1pPr algn="ctr">
              <a:defRPr sz="2400"/>
            </a:lvl1pPr>
          </a:lstStyle>
          <a:p>
            <a:pPr>
              <a:spcBef>
                <a:spcPts val="0"/>
              </a:spcBef>
            </a:pPr>
            <a:r>
              <a:rPr lang="en-US" dirty="0">
                <a:latin typeface="Arial" panose="020B0604020202020204" pitchFamily="34" charset="0"/>
                <a:cs typeface="Arial" panose="020B0604020202020204" pitchFamily="34" charset="0"/>
              </a:rPr>
              <a:t>Click to add Name</a:t>
            </a:r>
          </a:p>
        </p:txBody>
      </p:sp>
      <p:sp>
        <p:nvSpPr>
          <p:cNvPr id="10" name="Text Placeholder 7"/>
          <p:cNvSpPr>
            <a:spLocks noGrp="1"/>
          </p:cNvSpPr>
          <p:nvPr>
            <p:ph type="body" sz="quarter" idx="11" hasCustomPrompt="1"/>
          </p:nvPr>
        </p:nvSpPr>
        <p:spPr>
          <a:xfrm>
            <a:off x="237393" y="5134707"/>
            <a:ext cx="8686800" cy="570767"/>
          </a:xfrm>
          <a:prstGeom prst="rect">
            <a:avLst/>
          </a:prstGeom>
        </p:spPr>
        <p:txBody>
          <a:bodyPr/>
          <a:lstStyle>
            <a:lvl1pPr algn="ctr">
              <a:defRPr sz="2400"/>
            </a:lvl1pPr>
          </a:lstStyle>
          <a:p>
            <a:pPr>
              <a:spcBef>
                <a:spcPts val="0"/>
              </a:spcBef>
            </a:pPr>
            <a:r>
              <a:rPr lang="en-US" sz="1800" dirty="0">
                <a:latin typeface="Arial" panose="020B0604020202020204" pitchFamily="34" charset="0"/>
                <a:cs typeface="Arial" panose="020B0604020202020204" pitchFamily="34" charset="0"/>
              </a:rPr>
              <a:t>Click to add Title and Command</a:t>
            </a:r>
          </a:p>
        </p:txBody>
      </p:sp>
    </p:spTree>
    <p:extLst>
      <p:ext uri="{BB962C8B-B14F-4D97-AF65-F5344CB8AC3E}">
        <p14:creationId xmlns:p14="http://schemas.microsoft.com/office/powerpoint/2010/main" val="3947885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223C0F8B-11C5-1541-84B4-59BA5B64358A}"/>
              </a:ext>
            </a:extLst>
          </p:cNvPr>
          <p:cNvPicPr>
            <a:picLocks noChangeAspect="1"/>
          </p:cNvPicPr>
          <p:nvPr userDrawn="1"/>
        </p:nvPicPr>
        <p:blipFill>
          <a:blip r:embed="rId9" cstate="print">
            <a:extLst>
              <a:ext uri="{28A0092B-C50C-407E-A947-70E740481C1C}">
                <a14:useLocalDpi xmlns:a14="http://schemas.microsoft.com/office/drawing/2010/main" val="0"/>
              </a:ext>
            </a:extLst>
          </a:blip>
          <a:srcRect/>
          <a:stretch/>
        </p:blipFill>
        <p:spPr>
          <a:xfrm>
            <a:off x="8485973" y="147550"/>
            <a:ext cx="447011" cy="939306"/>
          </a:xfrm>
          <a:prstGeom prst="rect">
            <a:avLst/>
          </a:prstGeom>
        </p:spPr>
      </p:pic>
      <p:pic>
        <p:nvPicPr>
          <p:cNvPr id="24" name="Picture 23"/>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182880" y="127699"/>
            <a:ext cx="958255" cy="958255"/>
          </a:xfrm>
          <a:prstGeom prst="rect">
            <a:avLst/>
          </a:prstGeom>
        </p:spPr>
      </p:pic>
      <p:sp>
        <p:nvSpPr>
          <p:cNvPr id="27" name="TextBox 26"/>
          <p:cNvSpPr txBox="1"/>
          <p:nvPr userDrawn="1"/>
        </p:nvSpPr>
        <p:spPr>
          <a:xfrm>
            <a:off x="0" y="2829"/>
            <a:ext cx="9144000" cy="307777"/>
          </a:xfrm>
          <a:prstGeom prst="rect">
            <a:avLst/>
          </a:prstGeom>
          <a:noFill/>
        </p:spPr>
        <p:txBody>
          <a:bodyPr wrap="square" rtlCol="0">
            <a:spAutoFit/>
          </a:bodyPr>
          <a:lstStyle/>
          <a:p>
            <a:pPr algn="ctr"/>
            <a:r>
              <a:rPr lang="en-US" sz="1400" b="1" dirty="0">
                <a:solidFill>
                  <a:schemeClr val="bg1">
                    <a:lumMod val="65000"/>
                  </a:schemeClr>
                </a:solidFill>
                <a:latin typeface="Arial" panose="020B0604020202020204" pitchFamily="34" charset="0"/>
                <a:cs typeface="Arial" panose="020B0604020202020204" pitchFamily="34" charset="0"/>
              </a:rPr>
              <a:t>UNCLASSIFIED </a:t>
            </a:r>
          </a:p>
        </p:txBody>
      </p:sp>
      <p:sp>
        <p:nvSpPr>
          <p:cNvPr id="28" name="Rectangle 27"/>
          <p:cNvSpPr/>
          <p:nvPr userDrawn="1"/>
        </p:nvSpPr>
        <p:spPr>
          <a:xfrm>
            <a:off x="8669215" y="6457432"/>
            <a:ext cx="404446" cy="307777"/>
          </a:xfrm>
          <a:prstGeom prst="rect">
            <a:avLst/>
          </a:prstGeom>
        </p:spPr>
        <p:txBody>
          <a:bodyPr wrap="square">
            <a:spAutoFit/>
          </a:bodyPr>
          <a:lstStyle/>
          <a:p>
            <a:pPr algn="r"/>
            <a:fld id="{C99371D6-B45E-43B2-AF39-64CE499E31F3}" type="slidenum">
              <a:rPr lang="en-US" sz="1400" smtClean="0">
                <a:latin typeface="Arial" panose="020B0604020202020204" pitchFamily="34" charset="0"/>
                <a:cs typeface="Arial" panose="020B0604020202020204" pitchFamily="34" charset="0"/>
              </a:rPr>
              <a:pPr algn="r"/>
              <a:t>‹#›</a:t>
            </a:fld>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61478578"/>
      </p:ext>
    </p:extLst>
  </p:cSld>
  <p:clrMap bg1="lt1" tx1="dk1" bg2="lt2" tx2="dk2" accent1="accent1" accent2="accent2" accent3="accent3" accent4="accent4" accent5="accent5" accent6="accent6" hlink="hlink" folHlink="folHlink"/>
  <p:sldLayoutIdLst>
    <p:sldLayoutId id="2147483697" r:id="rId1"/>
    <p:sldLayoutId id="2147483700" r:id="rId2"/>
    <p:sldLayoutId id="2147483701" r:id="rId3"/>
    <p:sldLayoutId id="2147483702" r:id="rId4"/>
    <p:sldLayoutId id="2147483703" r:id="rId5"/>
    <p:sldLayoutId id="2147483704" r:id="rId6"/>
    <p:sldLayoutId id="2147483705" r:id="rId7"/>
  </p:sldLayoutIdLst>
  <p:txStyles>
    <p:titleStyle>
      <a:lvl1pPr algn="l" defTabSz="914400" rtl="0" eaLnBrk="1" latinLnBrk="0" hangingPunct="1">
        <a:lnSpc>
          <a:spcPct val="90000"/>
        </a:lnSpc>
        <a:spcBef>
          <a:spcPct val="0"/>
        </a:spcBef>
        <a:buNone/>
        <a:defRPr sz="36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18282741-7F2E-2C46-A6D0-CC17DD9C4EB1}"/>
              </a:ext>
            </a:extLst>
          </p:cNvPr>
          <p:cNvPicPr>
            <a:picLocks noChangeAspect="1"/>
          </p:cNvPicPr>
          <p:nvPr userDrawn="1"/>
        </p:nvPicPr>
        <p:blipFill>
          <a:blip r:embed="rId5" cstate="print">
            <a:extLst>
              <a:ext uri="{28A0092B-C50C-407E-A947-70E740481C1C}">
                <a14:useLocalDpi xmlns:a14="http://schemas.microsoft.com/office/drawing/2010/main" val="0"/>
              </a:ext>
            </a:extLst>
          </a:blip>
          <a:srcRect/>
          <a:stretch/>
        </p:blipFill>
        <p:spPr>
          <a:xfrm>
            <a:off x="8473705" y="176567"/>
            <a:ext cx="459280" cy="965087"/>
          </a:xfrm>
          <a:prstGeom prst="rect">
            <a:avLst/>
          </a:prstGeom>
        </p:spPr>
      </p:pic>
      <p:sp>
        <p:nvSpPr>
          <p:cNvPr id="19" name="Slide Number Placeholder 4"/>
          <p:cNvSpPr txBox="1">
            <a:spLocks/>
          </p:cNvSpPr>
          <p:nvPr userDrawn="1"/>
        </p:nvSpPr>
        <p:spPr>
          <a:xfrm>
            <a:off x="8493370" y="6313665"/>
            <a:ext cx="439615" cy="544335"/>
          </a:xfrm>
          <a:prstGeom prst="rect">
            <a:avLst/>
          </a:prstGeom>
        </p:spPr>
        <p:txBody>
          <a:bodyPr anchor="ctr"/>
          <a:lstStyle>
            <a:defPPr>
              <a:defRPr lang="en-US"/>
            </a:defPPr>
            <a:lvl1pPr marL="0" algn="l" defTabSz="914400" rtl="0" eaLnBrk="1" latinLnBrk="0" hangingPunct="1">
              <a:defRPr sz="1400" b="1" kern="1200">
                <a:solidFill>
                  <a:schemeClr val="bg1">
                    <a:lumMod val="9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A9119091-EBBD-481C-B2D5-747ACEA946BD}" type="slidenum">
              <a:rPr lang="en-US" sz="900" smtClean="0">
                <a:solidFill>
                  <a:srgbClr val="022A3A"/>
                </a:solidFill>
              </a:rPr>
              <a:pPr algn="r"/>
              <a:t>‹#›</a:t>
            </a:fld>
            <a:endParaRPr lang="en-US" sz="900" dirty="0">
              <a:solidFill>
                <a:srgbClr val="022A3A"/>
              </a:solidFill>
            </a:endParaRPr>
          </a:p>
        </p:txBody>
      </p:sp>
      <p:sp>
        <p:nvSpPr>
          <p:cNvPr id="18" name="Rectangle 17"/>
          <p:cNvSpPr/>
          <p:nvPr userDrawn="1"/>
        </p:nvSpPr>
        <p:spPr>
          <a:xfrm>
            <a:off x="0" y="6338090"/>
            <a:ext cx="9144000" cy="519911"/>
          </a:xfrm>
          <a:prstGeom prst="rect">
            <a:avLst/>
          </a:prstGeom>
          <a:solidFill>
            <a:srgbClr val="022A3A"/>
          </a:solidFill>
          <a:ln w="15875">
            <a:noFill/>
          </a:ln>
        </p:spPr>
        <p:style>
          <a:lnRef idx="1">
            <a:schemeClr val="accent4"/>
          </a:lnRef>
          <a:fillRef idx="3">
            <a:schemeClr val="accent4"/>
          </a:fillRef>
          <a:effectRef idx="2">
            <a:schemeClr val="accent4"/>
          </a:effectRef>
          <a:fontRef idx="minor">
            <a:schemeClr val="lt1"/>
          </a:fontRef>
        </p:style>
        <p:txBody>
          <a:bodyPr rtlCol="0" anchor="ctr"/>
          <a:lstStyle/>
          <a:p>
            <a:pPr algn="ctr">
              <a:defRPr/>
            </a:pPr>
            <a:r>
              <a:rPr lang="en-US" sz="1200" kern="1200" dirty="0">
                <a:solidFill>
                  <a:srgbClr val="E8B010"/>
                </a:solidFill>
                <a:effectLst/>
                <a:latin typeface="Arial" panose="020B0604020202020204" pitchFamily="34" charset="0"/>
                <a:ea typeface="+mn-ea"/>
                <a:cs typeface="Arial" panose="020B0604020202020204" pitchFamily="34" charset="0"/>
                <a:sym typeface="Webdings" panose="05030102010509060703" pitchFamily="18" charset="2"/>
              </a:rPr>
              <a:t>      </a:t>
            </a:r>
            <a:r>
              <a:rPr lang="en-US" sz="1200" b="1" i="0" cap="all" dirty="0">
                <a:solidFill>
                  <a:schemeClr val="bg1"/>
                </a:solidFill>
                <a:latin typeface="Arial" panose="020B0604020202020204" pitchFamily="34" charset="0"/>
                <a:cs typeface="Arial" panose="020B0604020202020204" pitchFamily="34" charset="0"/>
              </a:rPr>
              <a:t>M   e   d   I   c   a   l     </a:t>
            </a:r>
            <a:r>
              <a:rPr lang="en-US" sz="1200" b="1" i="0" cap="all" baseline="0" dirty="0">
                <a:solidFill>
                  <a:schemeClr val="bg1"/>
                </a:solidFill>
                <a:latin typeface="Arial" panose="020B0604020202020204" pitchFamily="34" charset="0"/>
                <a:cs typeface="Arial" panose="020B0604020202020204" pitchFamily="34" charset="0"/>
              </a:rPr>
              <a:t> P   o   w   e   r      f   o   r      N   a   v   a   l      S   u   p   e   r   I   o   r   I   t   y</a:t>
            </a:r>
            <a:r>
              <a:rPr lang="en-US" sz="1200" kern="1200" cap="all" dirty="0">
                <a:solidFill>
                  <a:schemeClr val="bg1"/>
                </a:solidFill>
                <a:effectLst/>
                <a:latin typeface="Arial" panose="020B0604020202020204" pitchFamily="34" charset="0"/>
                <a:ea typeface="+mn-ea"/>
                <a:cs typeface="Arial" panose="020B0604020202020204" pitchFamily="34" charset="0"/>
                <a:sym typeface="Webdings" panose="05030102010509060703" pitchFamily="18" charset="2"/>
              </a:rPr>
              <a:t>      </a:t>
            </a:r>
            <a:r>
              <a:rPr lang="en-US" sz="1200" kern="1200" dirty="0">
                <a:solidFill>
                  <a:srgbClr val="E8B010"/>
                </a:solidFill>
                <a:effectLst/>
                <a:latin typeface="Arial" panose="020B0604020202020204" pitchFamily="34" charset="0"/>
                <a:ea typeface="+mn-ea"/>
                <a:cs typeface="Arial" panose="020B0604020202020204" pitchFamily="34" charset="0"/>
                <a:sym typeface="Webdings" panose="05030102010509060703" pitchFamily="18" charset="2"/>
              </a:rPr>
              <a:t></a:t>
            </a:r>
            <a:endParaRPr lang="en-US" sz="1200" b="1" i="0" dirty="0">
              <a:solidFill>
                <a:srgbClr val="FF0000"/>
              </a:solidFill>
              <a:latin typeface="Arial" panose="020B0604020202020204" pitchFamily="34" charset="0"/>
              <a:cs typeface="Arial" panose="020B0604020202020204" pitchFamily="34" charset="0"/>
            </a:endParaRPr>
          </a:p>
        </p:txBody>
      </p:sp>
      <p:sp>
        <p:nvSpPr>
          <p:cNvPr id="21" name="TextBox 20"/>
          <p:cNvSpPr txBox="1"/>
          <p:nvPr userDrawn="1"/>
        </p:nvSpPr>
        <p:spPr>
          <a:xfrm>
            <a:off x="0" y="2829"/>
            <a:ext cx="9144000" cy="307777"/>
          </a:xfrm>
          <a:prstGeom prst="rect">
            <a:avLst/>
          </a:prstGeom>
          <a:noFill/>
        </p:spPr>
        <p:txBody>
          <a:bodyPr wrap="square" rtlCol="0">
            <a:spAutoFit/>
          </a:bodyPr>
          <a:lstStyle/>
          <a:p>
            <a:pPr algn="ctr"/>
            <a:r>
              <a:rPr lang="en-US" sz="1400" b="1">
                <a:solidFill>
                  <a:schemeClr val="bg1">
                    <a:lumMod val="65000"/>
                  </a:schemeClr>
                </a:solidFill>
                <a:latin typeface="Arial" panose="020B0604020202020204" pitchFamily="34" charset="0"/>
                <a:cs typeface="Arial" panose="020B0604020202020204" pitchFamily="34" charset="0"/>
              </a:rPr>
              <a:t>UNCLASSIFIED </a:t>
            </a:r>
            <a:endParaRPr lang="en-US" sz="1400" b="1" dirty="0">
              <a:solidFill>
                <a:schemeClr val="bg1">
                  <a:lumMod val="65000"/>
                </a:schemeClr>
              </a:solidFill>
              <a:latin typeface="Arial" panose="020B0604020202020204" pitchFamily="34" charset="0"/>
              <a:cs typeface="Arial" panose="020B0604020202020204" pitchFamily="34" charset="0"/>
            </a:endParaRPr>
          </a:p>
        </p:txBody>
      </p:sp>
      <p:cxnSp>
        <p:nvCxnSpPr>
          <p:cNvPr id="22" name="Straight Connector 21"/>
          <p:cNvCxnSpPr/>
          <p:nvPr userDrawn="1"/>
        </p:nvCxnSpPr>
        <p:spPr>
          <a:xfrm>
            <a:off x="0" y="6353220"/>
            <a:ext cx="9144000" cy="0"/>
          </a:xfrm>
          <a:prstGeom prst="line">
            <a:avLst/>
          </a:prstGeom>
          <a:ln w="57150">
            <a:solidFill>
              <a:srgbClr val="C4123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0" y="6298527"/>
            <a:ext cx="9144000" cy="0"/>
          </a:xfrm>
          <a:prstGeom prst="line">
            <a:avLst/>
          </a:prstGeom>
          <a:ln w="60325">
            <a:solidFill>
              <a:srgbClr val="E8B010"/>
            </a:solidFill>
          </a:ln>
        </p:spPr>
        <p:style>
          <a:lnRef idx="1">
            <a:schemeClr val="accent1"/>
          </a:lnRef>
          <a:fillRef idx="0">
            <a:schemeClr val="accent1"/>
          </a:fillRef>
          <a:effectRef idx="0">
            <a:schemeClr val="accent1"/>
          </a:effectRef>
          <a:fontRef idx="minor">
            <a:schemeClr val="tx1"/>
          </a:fontRef>
        </p:style>
      </p:cxnSp>
      <p:pic>
        <p:nvPicPr>
          <p:cNvPr id="24" name="Picture 23"/>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942280" y="511947"/>
            <a:ext cx="1259439" cy="1259439"/>
          </a:xfrm>
          <a:prstGeom prst="rect">
            <a:avLst/>
          </a:prstGeom>
        </p:spPr>
      </p:pic>
      <p:cxnSp>
        <p:nvCxnSpPr>
          <p:cNvPr id="25" name="Straight Connector 24"/>
          <p:cNvCxnSpPr/>
          <p:nvPr userDrawn="1"/>
        </p:nvCxnSpPr>
        <p:spPr>
          <a:xfrm>
            <a:off x="0" y="6822832"/>
            <a:ext cx="9144000" cy="0"/>
          </a:xfrm>
          <a:prstGeom prst="line">
            <a:avLst/>
          </a:prstGeom>
          <a:ln w="57150">
            <a:solidFill>
              <a:srgbClr val="8C7B2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3925036"/>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Lst>
  <p:hf hdr="0" dt="0"/>
  <p:txStyles>
    <p:titleStyle>
      <a:lvl1pPr algn="l" defTabSz="685766" rtl="0" eaLnBrk="1" latinLnBrk="0" hangingPunct="1">
        <a:spcBef>
          <a:spcPct val="0"/>
        </a:spcBef>
        <a:buNone/>
        <a:defRPr sz="3300" b="1" kern="1200">
          <a:solidFill>
            <a:srgbClr val="022A3A"/>
          </a:solidFill>
          <a:effectLst/>
          <a:latin typeface="+mn-lt"/>
          <a:ea typeface="+mj-ea"/>
          <a:cs typeface="+mj-cs"/>
        </a:defRPr>
      </a:lvl1pPr>
    </p:titleStyle>
    <p:bodyStyle>
      <a:lvl1pPr marL="0" indent="0" algn="l" defTabSz="685766" rtl="0" eaLnBrk="1" latinLnBrk="0" hangingPunct="1">
        <a:spcBef>
          <a:spcPct val="20000"/>
        </a:spcBef>
        <a:buFont typeface="Arial" pitchFamily="34" charset="0"/>
        <a:buNone/>
        <a:defRPr sz="2400" kern="1200" baseline="0">
          <a:solidFill>
            <a:srgbClr val="022A3A"/>
          </a:solidFill>
          <a:latin typeface="+mj-lt"/>
          <a:ea typeface="+mn-ea"/>
          <a:cs typeface="+mn-cs"/>
        </a:defRPr>
      </a:lvl1pPr>
      <a:lvl2pPr marL="342882" indent="0" algn="l" defTabSz="685766" rtl="0" eaLnBrk="1" latinLnBrk="0" hangingPunct="1">
        <a:spcBef>
          <a:spcPct val="20000"/>
        </a:spcBef>
        <a:buFont typeface="Arial" pitchFamily="34" charset="0"/>
        <a:buNone/>
        <a:defRPr sz="2100" kern="1200" baseline="0">
          <a:solidFill>
            <a:srgbClr val="022A3A"/>
          </a:solidFill>
          <a:latin typeface="+mj-lt"/>
          <a:ea typeface="+mn-ea"/>
          <a:cs typeface="+mn-cs"/>
        </a:defRPr>
      </a:lvl2pPr>
      <a:lvl3pPr marL="685765" indent="0" algn="l" defTabSz="685766" rtl="0" eaLnBrk="1" latinLnBrk="0" hangingPunct="1">
        <a:spcBef>
          <a:spcPct val="20000"/>
        </a:spcBef>
        <a:buFont typeface="Arial" pitchFamily="34" charset="0"/>
        <a:buNone/>
        <a:defRPr sz="1800" kern="1200" baseline="0">
          <a:solidFill>
            <a:srgbClr val="022A3A"/>
          </a:solidFill>
          <a:latin typeface="+mj-lt"/>
          <a:ea typeface="+mn-ea"/>
          <a:cs typeface="+mn-cs"/>
        </a:defRPr>
      </a:lvl3pPr>
      <a:lvl4pPr marL="1028648" indent="0" algn="l" defTabSz="685766" rtl="0" eaLnBrk="1" latinLnBrk="0" hangingPunct="1">
        <a:spcBef>
          <a:spcPct val="20000"/>
        </a:spcBef>
        <a:buFont typeface="Arial" pitchFamily="34" charset="0"/>
        <a:buNone/>
        <a:defRPr sz="1500" kern="1200" baseline="0">
          <a:solidFill>
            <a:srgbClr val="022A3A"/>
          </a:solidFill>
          <a:latin typeface="+mj-lt"/>
          <a:ea typeface="+mn-ea"/>
          <a:cs typeface="+mn-cs"/>
        </a:defRPr>
      </a:lvl4pPr>
      <a:lvl5pPr marL="1371532" indent="0" algn="l" defTabSz="685766" rtl="0" eaLnBrk="1" latinLnBrk="0" hangingPunct="1">
        <a:spcBef>
          <a:spcPct val="20000"/>
        </a:spcBef>
        <a:buFont typeface="Arial" pitchFamily="34" charset="0"/>
        <a:buNone/>
        <a:defRPr sz="1500" kern="1200" baseline="0">
          <a:solidFill>
            <a:srgbClr val="022A3A"/>
          </a:solidFill>
          <a:latin typeface="+mj-lt"/>
          <a:ea typeface="+mn-ea"/>
          <a:cs typeface="+mn-cs"/>
        </a:defRPr>
      </a:lvl5pPr>
      <a:lvl6pPr marL="1885856" indent="-171442" algn="l" defTabSz="685766"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739" indent="-171442" algn="l" defTabSz="685766"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622" indent="-171442" algn="l" defTabSz="685766"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505" indent="-171442" algn="l" defTabSz="685766"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766" rtl="0" eaLnBrk="1" latinLnBrk="0" hangingPunct="1">
        <a:defRPr sz="1350" kern="1200">
          <a:solidFill>
            <a:schemeClr val="tx1"/>
          </a:solidFill>
          <a:latin typeface="+mn-lt"/>
          <a:ea typeface="+mn-ea"/>
          <a:cs typeface="+mn-cs"/>
        </a:defRPr>
      </a:lvl1pPr>
      <a:lvl2pPr marL="342884" algn="l" defTabSz="685766" rtl="0" eaLnBrk="1" latinLnBrk="0" hangingPunct="1">
        <a:defRPr sz="1350" kern="1200">
          <a:solidFill>
            <a:schemeClr val="tx1"/>
          </a:solidFill>
          <a:latin typeface="+mn-lt"/>
          <a:ea typeface="+mn-ea"/>
          <a:cs typeface="+mn-cs"/>
        </a:defRPr>
      </a:lvl2pPr>
      <a:lvl3pPr marL="685766" algn="l" defTabSz="685766" rtl="0" eaLnBrk="1" latinLnBrk="0" hangingPunct="1">
        <a:defRPr sz="1350" kern="1200">
          <a:solidFill>
            <a:schemeClr val="tx1"/>
          </a:solidFill>
          <a:latin typeface="+mn-lt"/>
          <a:ea typeface="+mn-ea"/>
          <a:cs typeface="+mn-cs"/>
        </a:defRPr>
      </a:lvl3pPr>
      <a:lvl4pPr marL="1028649" algn="l" defTabSz="685766" rtl="0" eaLnBrk="1" latinLnBrk="0" hangingPunct="1">
        <a:defRPr sz="1350" kern="1200">
          <a:solidFill>
            <a:schemeClr val="tx1"/>
          </a:solidFill>
          <a:latin typeface="+mn-lt"/>
          <a:ea typeface="+mn-ea"/>
          <a:cs typeface="+mn-cs"/>
        </a:defRPr>
      </a:lvl4pPr>
      <a:lvl5pPr marL="1371532" algn="l" defTabSz="685766" rtl="0" eaLnBrk="1" latinLnBrk="0" hangingPunct="1">
        <a:defRPr sz="1350" kern="1200">
          <a:solidFill>
            <a:schemeClr val="tx1"/>
          </a:solidFill>
          <a:latin typeface="+mn-lt"/>
          <a:ea typeface="+mn-ea"/>
          <a:cs typeface="+mn-cs"/>
        </a:defRPr>
      </a:lvl5pPr>
      <a:lvl6pPr marL="1714415" algn="l" defTabSz="685766" rtl="0" eaLnBrk="1" latinLnBrk="0" hangingPunct="1">
        <a:defRPr sz="1350" kern="1200">
          <a:solidFill>
            <a:schemeClr val="tx1"/>
          </a:solidFill>
          <a:latin typeface="+mn-lt"/>
          <a:ea typeface="+mn-ea"/>
          <a:cs typeface="+mn-cs"/>
        </a:defRPr>
      </a:lvl6pPr>
      <a:lvl7pPr marL="2057297" algn="l" defTabSz="685766" rtl="0" eaLnBrk="1" latinLnBrk="0" hangingPunct="1">
        <a:defRPr sz="1350" kern="1200">
          <a:solidFill>
            <a:schemeClr val="tx1"/>
          </a:solidFill>
          <a:latin typeface="+mn-lt"/>
          <a:ea typeface="+mn-ea"/>
          <a:cs typeface="+mn-cs"/>
        </a:defRPr>
      </a:lvl7pPr>
      <a:lvl8pPr marL="2400180" algn="l" defTabSz="685766" rtl="0" eaLnBrk="1" latinLnBrk="0" hangingPunct="1">
        <a:defRPr sz="1350" kern="1200">
          <a:solidFill>
            <a:schemeClr val="tx1"/>
          </a:solidFill>
          <a:latin typeface="+mn-lt"/>
          <a:ea typeface="+mn-ea"/>
          <a:cs typeface="+mn-cs"/>
        </a:defRPr>
      </a:lvl8pPr>
      <a:lvl9pPr marL="2743064" algn="l" defTabSz="685766"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idx="4294967295"/>
          </p:nvPr>
        </p:nvSpPr>
        <p:spPr>
          <a:xfrm>
            <a:off x="457200" y="2876550"/>
            <a:ext cx="8686800" cy="1104900"/>
          </a:xfrm>
          <a:prstGeom prst="rect">
            <a:avLst/>
          </a:prstGeom>
        </p:spPr>
        <p:txBody>
          <a:bodyPr/>
          <a:lstStyle/>
          <a:p>
            <a:pPr algn="ctr"/>
            <a:r>
              <a:rPr kumimoji="0" lang="en-US" sz="2800" b="1" i="0" u="none" strike="noStrike" kern="0" cap="none" spc="0" normalizeH="0" baseline="0" noProof="0" dirty="0">
                <a:ln>
                  <a:noFill/>
                </a:ln>
                <a:solidFill>
                  <a:prstClr val="black"/>
                </a:solidFill>
                <a:effectLst/>
                <a:uLnTx/>
                <a:uFillTx/>
                <a:latin typeface="Arial"/>
                <a:ea typeface="+mj-ea"/>
                <a:cs typeface="+mj-cs"/>
              </a:rPr>
              <a:t>FY24 Medical Department Special Pays Changes</a:t>
            </a:r>
            <a:endParaRPr lang="en-US" dirty="0"/>
          </a:p>
        </p:txBody>
      </p:sp>
    </p:spTree>
    <p:extLst>
      <p:ext uri="{BB962C8B-B14F-4D97-AF65-F5344CB8AC3E}">
        <p14:creationId xmlns:p14="http://schemas.microsoft.com/office/powerpoint/2010/main" val="1562862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F5E06D4-F442-EFF6-07E4-18B203EA3A00}"/>
              </a:ext>
            </a:extLst>
          </p:cNvPr>
          <p:cNvSpPr>
            <a:spLocks noGrp="1"/>
          </p:cNvSpPr>
          <p:nvPr>
            <p:ph sz="half" idx="2"/>
          </p:nvPr>
        </p:nvSpPr>
        <p:spPr>
          <a:xfrm>
            <a:off x="509666" y="1251270"/>
            <a:ext cx="8423319" cy="4920929"/>
          </a:xfrm>
        </p:spPr>
        <p:txBody>
          <a:bodyPr/>
          <a:lstStyle/>
          <a:p>
            <a:r>
              <a:rPr lang="en-US" dirty="0"/>
              <a:t>Change to the Terminate and Renegotiate policy:</a:t>
            </a:r>
          </a:p>
          <a:p>
            <a:pPr marL="0" indent="0">
              <a:buNone/>
            </a:pPr>
            <a:endParaRPr lang="en-US" dirty="0"/>
          </a:p>
          <a:p>
            <a:pPr lvl="1"/>
            <a:r>
              <a:rPr lang="en-US" dirty="0"/>
              <a:t>All specialties eligible for a Retention Bonus (RB), who are under an existing agreement, regardless of length of the existing agreement, are eligible to terminate and renegotiate after completing half of the existing agreement.</a:t>
            </a:r>
          </a:p>
          <a:p>
            <a:pPr lvl="1"/>
            <a:endParaRPr lang="en-US" dirty="0"/>
          </a:p>
          <a:p>
            <a:pPr lvl="1"/>
            <a:r>
              <a:rPr lang="en-US" dirty="0"/>
              <a:t>Example, member under a 3 year RB/IP entered 1 Oct 2022 is eligible to terminate and renegotiate 1 April 2024.</a:t>
            </a:r>
          </a:p>
          <a:p>
            <a:pPr lvl="1"/>
            <a:endParaRPr lang="en-US" dirty="0"/>
          </a:p>
          <a:p>
            <a:pPr lvl="1"/>
            <a:r>
              <a:rPr lang="en-US" dirty="0"/>
              <a:t>A member who entered a 4 year RB/IP 1 Oct 2022, is not eligible until 1 Oct 2024, which is FY25, so the member will have to wait for the FY25 NAVADMIN and Pay Guidance to submit.</a:t>
            </a:r>
          </a:p>
          <a:p>
            <a:pPr marL="457200" lvl="1" indent="0">
              <a:buNone/>
            </a:pPr>
            <a:endParaRPr lang="en-US" dirty="0"/>
          </a:p>
        </p:txBody>
      </p:sp>
      <p:sp>
        <p:nvSpPr>
          <p:cNvPr id="3" name="Title 2">
            <a:extLst>
              <a:ext uri="{FF2B5EF4-FFF2-40B4-BE49-F238E27FC236}">
                <a16:creationId xmlns:a16="http://schemas.microsoft.com/office/drawing/2014/main" id="{4248D8EB-3087-8EF9-3BD4-B91222ACFF6A}"/>
              </a:ext>
            </a:extLst>
          </p:cNvPr>
          <p:cNvSpPr>
            <a:spLocks noGrp="1"/>
          </p:cNvSpPr>
          <p:nvPr>
            <p:ph type="title"/>
          </p:nvPr>
        </p:nvSpPr>
        <p:spPr/>
        <p:txBody>
          <a:bodyPr/>
          <a:lstStyle/>
          <a:p>
            <a:pPr algn="ctr"/>
            <a:r>
              <a:rPr lang="en-US" dirty="0"/>
              <a:t>FY24 CHANGES</a:t>
            </a:r>
          </a:p>
        </p:txBody>
      </p:sp>
    </p:spTree>
    <p:extLst>
      <p:ext uri="{BB962C8B-B14F-4D97-AF65-F5344CB8AC3E}">
        <p14:creationId xmlns:p14="http://schemas.microsoft.com/office/powerpoint/2010/main" val="923828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F5E06D4-F442-EFF6-07E4-18B203EA3A00}"/>
              </a:ext>
            </a:extLst>
          </p:cNvPr>
          <p:cNvSpPr>
            <a:spLocks noGrp="1"/>
          </p:cNvSpPr>
          <p:nvPr>
            <p:ph sz="half" idx="2"/>
          </p:nvPr>
        </p:nvSpPr>
        <p:spPr>
          <a:xfrm>
            <a:off x="539646" y="1251270"/>
            <a:ext cx="8393339" cy="4920929"/>
          </a:xfrm>
        </p:spPr>
        <p:txBody>
          <a:bodyPr/>
          <a:lstStyle/>
          <a:p>
            <a:pPr marL="342900" lvl="1" indent="-342900"/>
            <a:r>
              <a:rPr lang="en-US" sz="2400" dirty="0"/>
              <a:t>Increase to Board Certification Pay (BCP) Rate:</a:t>
            </a:r>
          </a:p>
          <a:p>
            <a:pPr marL="342900" lvl="1" indent="-342900"/>
            <a:endParaRPr lang="en-US" sz="2400" dirty="0"/>
          </a:p>
          <a:p>
            <a:pPr marL="800100" lvl="2" indent="-342900"/>
            <a:r>
              <a:rPr lang="en-US" dirty="0"/>
              <a:t>The BCP rate is increasing to $8,000 for all Corps and all Specialties.</a:t>
            </a:r>
          </a:p>
          <a:p>
            <a:pPr marL="800100" lvl="2" indent="-342900"/>
            <a:endParaRPr lang="en-US" dirty="0"/>
          </a:p>
          <a:p>
            <a:pPr marL="800100" lvl="2" indent="-342900"/>
            <a:r>
              <a:rPr lang="en-US" dirty="0"/>
              <a:t>All members receiving BCP as of 30 Sep 2023, are eligible for the BCP as of 1 Oct 23.</a:t>
            </a:r>
          </a:p>
          <a:p>
            <a:pPr marL="800100" lvl="2" indent="-342900"/>
            <a:endParaRPr lang="en-US" dirty="0"/>
          </a:p>
          <a:p>
            <a:pPr marL="800100" lvl="2" indent="-342900"/>
            <a:r>
              <a:rPr lang="en-US" dirty="0"/>
              <a:t>To receive the increase in BCP members must submit a request for the new rate, and must agree to remain on active duty for on year from the start date of the new rate.  </a:t>
            </a:r>
          </a:p>
          <a:p>
            <a:pPr marL="800100" lvl="2" indent="-342900"/>
            <a:endParaRPr lang="en-US" dirty="0"/>
          </a:p>
          <a:p>
            <a:pPr marL="800100" lvl="2" indent="-342900"/>
            <a:r>
              <a:rPr lang="en-US" dirty="0"/>
              <a:t>There is a terminate and renegotiate BCP request, and CO endorsement, template on the webpage.  The old BCP rate will terminate the day prior to the new BCP rate agreement taking effect, the same was with terminating and renegotiating an Incentive Pay (IP), and RB, agreement.</a:t>
            </a:r>
          </a:p>
          <a:p>
            <a:pPr marL="800100" lvl="2" indent="-342900"/>
            <a:endParaRPr lang="en-US" dirty="0"/>
          </a:p>
          <a:p>
            <a:pPr marL="800100" lvl="2" indent="-342900"/>
            <a:endParaRPr lang="en-US" dirty="0"/>
          </a:p>
          <a:p>
            <a:pPr marL="800100" lvl="2" indent="-342900"/>
            <a:endParaRPr lang="en-US" sz="2400" dirty="0"/>
          </a:p>
          <a:p>
            <a:pPr marL="800100" lvl="2" indent="-342900"/>
            <a:endParaRPr lang="en-US" sz="2400" dirty="0"/>
          </a:p>
          <a:p>
            <a:pPr marL="342900" lvl="1" indent="-342900"/>
            <a:endParaRPr lang="en-US" sz="2400" dirty="0"/>
          </a:p>
          <a:p>
            <a:pPr marL="800100" lvl="2" indent="-342900"/>
            <a:endParaRPr lang="en-US" sz="2400" dirty="0"/>
          </a:p>
        </p:txBody>
      </p:sp>
      <p:sp>
        <p:nvSpPr>
          <p:cNvPr id="3" name="Title 2">
            <a:extLst>
              <a:ext uri="{FF2B5EF4-FFF2-40B4-BE49-F238E27FC236}">
                <a16:creationId xmlns:a16="http://schemas.microsoft.com/office/drawing/2014/main" id="{4248D8EB-3087-8EF9-3BD4-B91222ACFF6A}"/>
              </a:ext>
            </a:extLst>
          </p:cNvPr>
          <p:cNvSpPr>
            <a:spLocks noGrp="1"/>
          </p:cNvSpPr>
          <p:nvPr>
            <p:ph type="title"/>
          </p:nvPr>
        </p:nvSpPr>
        <p:spPr/>
        <p:txBody>
          <a:bodyPr/>
          <a:lstStyle/>
          <a:p>
            <a:pPr algn="ctr"/>
            <a:r>
              <a:rPr lang="en-US" dirty="0"/>
              <a:t>FY24 CHANGES</a:t>
            </a:r>
          </a:p>
        </p:txBody>
      </p:sp>
    </p:spTree>
    <p:extLst>
      <p:ext uri="{BB962C8B-B14F-4D97-AF65-F5344CB8AC3E}">
        <p14:creationId xmlns:p14="http://schemas.microsoft.com/office/powerpoint/2010/main" val="3897483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C396CB0D-F0BF-9EBA-6A05-2C7A91A5A5E5}"/>
              </a:ext>
            </a:extLst>
          </p:cNvPr>
          <p:cNvSpPr>
            <a:spLocks noGrp="1"/>
          </p:cNvSpPr>
          <p:nvPr>
            <p:ph sz="half" idx="2"/>
          </p:nvPr>
        </p:nvSpPr>
        <p:spPr>
          <a:xfrm>
            <a:off x="614597" y="1251270"/>
            <a:ext cx="8318388" cy="5395060"/>
          </a:xfrm>
        </p:spPr>
        <p:txBody>
          <a:bodyPr/>
          <a:lstStyle/>
          <a:p>
            <a:pPr lvl="1"/>
            <a:r>
              <a:rPr lang="en-US" dirty="0"/>
              <a:t>For those who were board certified effective 1 Oct 23, or later, only need to submit one request for the higher BCP rate.</a:t>
            </a:r>
          </a:p>
          <a:p>
            <a:pPr lvl="1"/>
            <a:endParaRPr lang="en-US" dirty="0"/>
          </a:p>
          <a:p>
            <a:pPr lvl="1"/>
            <a:r>
              <a:rPr lang="en-US" dirty="0"/>
              <a:t>For those who were board certified prior to 1 Oct 23, and have not requested BCP at the $6,000 rate, can submit for the lower BCP rate, provide they meet the eligibility to do so, and then will have to submit another request for the $8,000 rate, with CO endorsement, effective 1 Oct 23.  </a:t>
            </a:r>
          </a:p>
          <a:p>
            <a:pPr lvl="1"/>
            <a:endParaRPr lang="en-US" dirty="0"/>
          </a:p>
          <a:p>
            <a:pPr marL="457200" lvl="2" indent="-457200"/>
            <a:r>
              <a:rPr lang="en-US" sz="2400" dirty="0"/>
              <a:t>Accession Bonus language:</a:t>
            </a:r>
          </a:p>
          <a:p>
            <a:pPr marL="457200" lvl="2" indent="-457200"/>
            <a:endParaRPr lang="en-US" sz="2400" dirty="0"/>
          </a:p>
          <a:p>
            <a:pPr marL="688975" lvl="3" indent="-231775"/>
            <a:r>
              <a:rPr lang="en-US" dirty="0"/>
              <a:t>For Medical Corps, Dental Corps, and Medical Service Corps, if there is no accession bonus for a specialty, and there is an RB for the specialty, a member is eligible to enter an RB agreement upon reporting to the first permanent command after completing ODS.</a:t>
            </a:r>
          </a:p>
          <a:p>
            <a:pPr marL="688975" lvl="3" indent="-231775"/>
            <a:endParaRPr lang="en-US" dirty="0"/>
          </a:p>
          <a:p>
            <a:pPr marL="688975" lvl="3" indent="-231775"/>
            <a:r>
              <a:rPr lang="en-US" dirty="0"/>
              <a:t>The policy does not apply to Nurse Corps, since there is a General Nurse Accession Bonus, all Nurse specialties are eligible for.</a:t>
            </a:r>
          </a:p>
        </p:txBody>
      </p:sp>
      <p:sp>
        <p:nvSpPr>
          <p:cNvPr id="5" name="Title 4">
            <a:extLst>
              <a:ext uri="{FF2B5EF4-FFF2-40B4-BE49-F238E27FC236}">
                <a16:creationId xmlns:a16="http://schemas.microsoft.com/office/drawing/2014/main" id="{6AD6814D-925D-88D7-9D3B-60518C40EB9A}"/>
              </a:ext>
            </a:extLst>
          </p:cNvPr>
          <p:cNvSpPr>
            <a:spLocks noGrp="1"/>
          </p:cNvSpPr>
          <p:nvPr>
            <p:ph type="title"/>
          </p:nvPr>
        </p:nvSpPr>
        <p:spPr/>
        <p:txBody>
          <a:bodyPr/>
          <a:lstStyle/>
          <a:p>
            <a:pPr algn="ctr"/>
            <a:r>
              <a:rPr kumimoji="0" lang="en-US" sz="3600" b="1" i="0" u="none" strike="noStrike" kern="1200" cap="none" spc="0" normalizeH="0" baseline="0" noProof="0" dirty="0">
                <a:ln>
                  <a:noFill/>
                </a:ln>
                <a:solidFill>
                  <a:srgbClr val="022A3A"/>
                </a:solidFill>
                <a:effectLst/>
                <a:uLnTx/>
                <a:uFillTx/>
                <a:latin typeface="Arial" panose="020B0604020202020204" pitchFamily="34" charset="0"/>
                <a:ea typeface="+mj-ea"/>
                <a:cs typeface="Arial" panose="020B0604020202020204" pitchFamily="34" charset="0"/>
              </a:rPr>
              <a:t>FY24 CHANGES</a:t>
            </a:r>
            <a:endParaRPr lang="en-US" dirty="0"/>
          </a:p>
        </p:txBody>
      </p:sp>
    </p:spTree>
    <p:extLst>
      <p:ext uri="{BB962C8B-B14F-4D97-AF65-F5344CB8AC3E}">
        <p14:creationId xmlns:p14="http://schemas.microsoft.com/office/powerpoint/2010/main" val="2772986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C6C4CFFA-6CFC-1D9A-07A7-E7A3F7E39645}"/>
              </a:ext>
            </a:extLst>
          </p:cNvPr>
          <p:cNvSpPr>
            <a:spLocks noGrp="1"/>
          </p:cNvSpPr>
          <p:nvPr>
            <p:ph sz="half" idx="2"/>
          </p:nvPr>
        </p:nvSpPr>
        <p:spPr>
          <a:xfrm>
            <a:off x="644577" y="1251270"/>
            <a:ext cx="8288408" cy="4920929"/>
          </a:xfrm>
        </p:spPr>
        <p:txBody>
          <a:bodyPr/>
          <a:lstStyle/>
          <a:p>
            <a:r>
              <a:rPr lang="en-US" dirty="0"/>
              <a:t>Rank and Years of Service Restrictions:</a:t>
            </a:r>
          </a:p>
          <a:p>
            <a:endParaRPr lang="en-US" dirty="0"/>
          </a:p>
          <a:p>
            <a:pPr lvl="1"/>
            <a:r>
              <a:rPr lang="en-US" dirty="0"/>
              <a:t>The previous year’s restrictions on rank and years of service for Medical Service Corps and Nurse Corps have been removed.  All ranks CAPT/O-6 </a:t>
            </a:r>
            <a:r>
              <a:rPr lang="en-US"/>
              <a:t>and below, meeting </a:t>
            </a:r>
            <a:r>
              <a:rPr lang="en-US" dirty="0"/>
              <a:t>the eligibility for an RB, and the eligibility for retention, is authorized to enter an RB agreement.</a:t>
            </a:r>
          </a:p>
        </p:txBody>
      </p:sp>
      <p:sp>
        <p:nvSpPr>
          <p:cNvPr id="5" name="Title 4">
            <a:extLst>
              <a:ext uri="{FF2B5EF4-FFF2-40B4-BE49-F238E27FC236}">
                <a16:creationId xmlns:a16="http://schemas.microsoft.com/office/drawing/2014/main" id="{F0843CC4-C321-E302-4785-BCD24FB507BD}"/>
              </a:ext>
            </a:extLst>
          </p:cNvPr>
          <p:cNvSpPr>
            <a:spLocks noGrp="1"/>
          </p:cNvSpPr>
          <p:nvPr>
            <p:ph type="title"/>
          </p:nvPr>
        </p:nvSpPr>
        <p:spPr/>
        <p:txBody>
          <a:bodyPr/>
          <a:lstStyle/>
          <a:p>
            <a:pPr algn="ctr"/>
            <a:r>
              <a:rPr lang="en-US" dirty="0"/>
              <a:t>FY24 CHANGES</a:t>
            </a:r>
          </a:p>
        </p:txBody>
      </p:sp>
    </p:spTree>
    <p:extLst>
      <p:ext uri="{BB962C8B-B14F-4D97-AF65-F5344CB8AC3E}">
        <p14:creationId xmlns:p14="http://schemas.microsoft.com/office/powerpoint/2010/main" val="1388884740"/>
      </p:ext>
    </p:extLst>
  </p:cSld>
  <p:clrMapOvr>
    <a:masterClrMapping/>
  </p:clrMapOvr>
</p:sld>
</file>

<file path=ppt/theme/theme1.xml><?xml version="1.0" encoding="utf-8"?>
<a:theme xmlns:a="http://schemas.openxmlformats.org/drawingml/2006/main" name="Custom Design">
  <a:themeElements>
    <a:clrScheme name="Navy Blue 303">
      <a:dk1>
        <a:srgbClr val="022A3A"/>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edical Power 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AF2A16710400847B6158C5482F370BC" ma:contentTypeVersion="12" ma:contentTypeDescription="Create a new document." ma:contentTypeScope="" ma:versionID="8d610ed3b980a923cb2eab5a8746c0c9">
  <xsd:schema xmlns:xsd="http://www.w3.org/2001/XMLSchema" xmlns:xs="http://www.w3.org/2001/XMLSchema" xmlns:p="http://schemas.microsoft.com/office/2006/metadata/properties" xmlns:ns1="http://schemas.microsoft.com/sharepoint/v3" xmlns:ns2="e463e8a9-f5b0-49fd-8a5b-a7c0592df3e6" xmlns:ns3="30a193c8-1629-441c-813b-596f6847a047" targetNamespace="http://schemas.microsoft.com/office/2006/metadata/properties" ma:root="true" ma:fieldsID="781e5b13bae3ead855d143d95626a141" ns1:_="" ns2:_="" ns3:_="">
    <xsd:import namespace="http://schemas.microsoft.com/sharepoint/v3"/>
    <xsd:import namespace="e463e8a9-f5b0-49fd-8a5b-a7c0592df3e6"/>
    <xsd:import namespace="30a193c8-1629-441c-813b-596f6847a047"/>
    <xsd:element name="properties">
      <xsd:complexType>
        <xsd:sequence>
          <xsd:element name="documentManagement">
            <xsd:complexType>
              <xsd:all>
                <xsd:element ref="ns1:PublishingStartDate" minOccurs="0"/>
                <xsd:element ref="ns1:PublishingExpirationDate" minOccurs="0"/>
                <xsd:element ref="ns2:Date_x0020_Published" minOccurs="0"/>
                <xsd:element ref="ns2:TypeDocument"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463e8a9-f5b0-49fd-8a5b-a7c0592df3e6" elementFormDefault="qualified">
    <xsd:import namespace="http://schemas.microsoft.com/office/2006/documentManagement/types"/>
    <xsd:import namespace="http://schemas.microsoft.com/office/infopath/2007/PartnerControls"/>
    <xsd:element name="Date_x0020_Published" ma:index="10" nillable="true" ma:displayName="Date Published" ma:format="DateOnly" ma:internalName="Date_x0020_Published">
      <xsd:simpleType>
        <xsd:restriction base="dms:DateTime"/>
      </xsd:simpleType>
    </xsd:element>
    <xsd:element name="TypeDocument" ma:index="11" nillable="true" ma:displayName="TypeDocument" ma:internalName="TypeDocument">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0a193c8-1629-441c-813b-596f6847a04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Date_x0020_Published xmlns="e463e8a9-f5b0-49fd-8a5b-a7c0592df3e6" xsi:nil="true"/>
    <PublishingExpirationDate xmlns="http://schemas.microsoft.com/sharepoint/v3" xsi:nil="true"/>
    <TypeDocument xmlns="e463e8a9-f5b0-49fd-8a5b-a7c0592df3e6" xsi:nil="true"/>
    <PublishingStartDate xmlns="http://schemas.microsoft.com/sharepoint/v3" xsi:nil="true"/>
  </documentManagement>
</p:properties>
</file>

<file path=customXml/itemProps1.xml><?xml version="1.0" encoding="utf-8"?>
<ds:datastoreItem xmlns:ds="http://schemas.openxmlformats.org/officeDocument/2006/customXml" ds:itemID="{02C4107B-4945-4501-9F03-131B9FC4B646}">
  <ds:schemaRefs>
    <ds:schemaRef ds:uri="http://schemas.microsoft.com/sharepoint/v3/contenttype/forms"/>
  </ds:schemaRefs>
</ds:datastoreItem>
</file>

<file path=customXml/itemProps2.xml><?xml version="1.0" encoding="utf-8"?>
<ds:datastoreItem xmlns:ds="http://schemas.openxmlformats.org/officeDocument/2006/customXml" ds:itemID="{2A9F351D-C144-4496-8542-8375599D311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e463e8a9-f5b0-49fd-8a5b-a7c0592df3e6"/>
    <ds:schemaRef ds:uri="30a193c8-1629-441c-813b-596f6847a04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7194DD8-046B-4FEE-B69A-2761EFFEF3B0}">
  <ds:schemaRefs>
    <ds:schemaRef ds:uri="http://purl.org/dc/elements/1.1/"/>
    <ds:schemaRef ds:uri="http://schemas.microsoft.com/office/infopath/2007/PartnerControls"/>
    <ds:schemaRef ds:uri="http://www.w3.org/XML/1998/namespace"/>
    <ds:schemaRef ds:uri="e463e8a9-f5b0-49fd-8a5b-a7c0592df3e6"/>
    <ds:schemaRef ds:uri="http://schemas.openxmlformats.org/package/2006/metadata/core-properties"/>
    <ds:schemaRef ds:uri="http://schemas.microsoft.com/office/2006/metadata/properties"/>
    <ds:schemaRef ds:uri="http://schemas.microsoft.com/office/2006/documentManagement/types"/>
    <ds:schemaRef ds:uri="30a193c8-1629-441c-813b-596f6847a047"/>
    <ds:schemaRef ds:uri="http://schemas.microsoft.com/sharepoint/v3"/>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7862</TotalTime>
  <Words>490</Words>
  <Application>Microsoft Office PowerPoint</Application>
  <PresentationFormat>On-screen Show (4:3)</PresentationFormat>
  <Paragraphs>37</Paragraphs>
  <Slides>5</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5</vt:i4>
      </vt:variant>
    </vt:vector>
  </HeadingPairs>
  <TitlesOfParts>
    <vt:vector size="9" baseType="lpstr">
      <vt:lpstr>Arial</vt:lpstr>
      <vt:lpstr>Calibri</vt:lpstr>
      <vt:lpstr>Custom Design</vt:lpstr>
      <vt:lpstr>Medical Power Template</vt:lpstr>
      <vt:lpstr>FY24 Medical Department Special Pays Changes</vt:lpstr>
      <vt:lpstr>FY24 CHANGES</vt:lpstr>
      <vt:lpstr>FY24 CHANGES</vt:lpstr>
      <vt:lpstr>FY24 CHANGES</vt:lpstr>
      <vt:lpstr>FY24 CHANGES</vt:lpstr>
    </vt:vector>
  </TitlesOfParts>
  <Company>United States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Montcalm-Smith, Elizabeth A CAPT USN NMETLC</dc:creator>
  <cp:lastModifiedBy>Marin, William L CIV USN BUMED FCH VA (USA)</cp:lastModifiedBy>
  <cp:revision>106</cp:revision>
  <dcterms:created xsi:type="dcterms:W3CDTF">2020-01-24T15:01:43Z</dcterms:created>
  <dcterms:modified xsi:type="dcterms:W3CDTF">2023-10-17T17:17:38Z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0x0101009AF2A16710400847B6158C5482F370BC</vt:lpwstr>
  </property>
</Properties>
</file>